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202662"/>
            <a:ext cx="9144000" cy="645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52400"/>
            <a:ext cx="9143999" cy="642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23050"/>
            <a:ext cx="9143999" cy="612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56675"/>
            <a:ext cx="9143999" cy="607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33400"/>
            <a:ext cx="9143999" cy="612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231175"/>
            <a:ext cx="9144001" cy="639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95150"/>
            <a:ext cx="9144001" cy="620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56675"/>
            <a:ext cx="9144000" cy="613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278447"/>
            <a:ext cx="9143999" cy="630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52400"/>
            <a:ext cx="9144001" cy="639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52400"/>
            <a:ext cx="9144001" cy="640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